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 Black" panose="020B0604020202020204" charset="0"/>
      <p:bold r:id="rId25"/>
      <p:boldItalic r:id="rId26"/>
    </p:embeddedFont>
    <p:embeddedFont>
      <p:font typeface="Roboto Thin" panose="020B0604020202020204" charset="0"/>
      <p:regular r:id="rId27"/>
      <p:bold r:id="rId28"/>
      <p:italic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Roboto Medium" panose="020B0604020202020204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D1A21A6-A999-49DC-BABE-A8D97A1019E9}">
  <a:tblStyle styleId="{FD1A21A6-A999-49DC-BABE-A8D97A1019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-84" y="-588"/>
      </p:cViewPr>
      <p:guideLst>
        <p:guide orient="horz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76140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f97576f8b5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f97576f8b5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Weak Authentication Controls</a:t>
            </a:r>
            <a:endParaRPr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1659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52775" y="1421375"/>
            <a:ext cx="2371500" cy="1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smtClean="0">
                <a:latin typeface="Roboto"/>
                <a:ea typeface="Roboto"/>
                <a:cs typeface="Roboto"/>
                <a:sym typeface="Roboto"/>
              </a:rPr>
              <a:t>Ryan’s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 account was brute forced by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decrypting the MD5 hash then </a:t>
            </a: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 was used to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run a php reverse shell meterpreter session.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80906" y="3009828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724275" y="3262625"/>
            <a:ext cx="2428500" cy="1485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800450" y="3262625"/>
            <a:ext cx="24285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company’s web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server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was accessed through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Ryan’s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account.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Then the malicious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script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was uploaded to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WebDAV server.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63"/>
          <p:cNvSpPr/>
          <p:nvPr/>
        </p:nvSpPr>
        <p:spPr>
          <a:xfrm flipH="1">
            <a:off x="3657100" y="1152525"/>
            <a:ext cx="3696900" cy="3595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4" name="Google Shape;11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650" y="1246875"/>
            <a:ext cx="2160050" cy="18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150" y="3108275"/>
            <a:ext cx="2305050" cy="148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p63"/>
          <p:cNvGrpSpPr/>
          <p:nvPr/>
        </p:nvGrpSpPr>
        <p:grpSpPr>
          <a:xfrm>
            <a:off x="3657106" y="713403"/>
            <a:ext cx="533372" cy="533480"/>
            <a:chOff x="457200" y="1378813"/>
            <a:chExt cx="695400" cy="695450"/>
          </a:xfrm>
        </p:grpSpPr>
        <p:sp>
          <p:nvSpPr>
            <p:cNvPr id="1147" name="Google Shape;114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2" name="Google Shape;1162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/>
          <p:nvPr/>
        </p:nvSpPr>
        <p:spPr>
          <a:xfrm>
            <a:off x="730650" y="1467800"/>
            <a:ext cx="6511500" cy="30306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5"/>
          <p:cNvSpPr txBox="1">
            <a:spLocks noGrp="1"/>
          </p:cNvSpPr>
          <p:nvPr>
            <p:ph type="subTitle" idx="1"/>
          </p:nvPr>
        </p:nvSpPr>
        <p:spPr>
          <a:xfrm>
            <a:off x="305949" y="675975"/>
            <a:ext cx="5650967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129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The scan occurred on October 13, 2021 at 2300.</a:t>
            </a:r>
            <a:endParaRPr sz="1100" dirty="0"/>
          </a:p>
          <a:p>
            <a:pPr marL="320040" lvl="0" indent="-16129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204,645 connections occurred from host 192.168.1.90.</a:t>
            </a:r>
            <a:endParaRPr sz="1100" dirty="0"/>
          </a:p>
          <a:p>
            <a:pPr marL="320040" lvl="0" indent="-16129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dirty="0"/>
              <a:t>The intense and sudden peaks of traffic signify a port </a:t>
            </a:r>
            <a:r>
              <a:rPr lang="en" sz="1100" dirty="0" smtClean="0"/>
              <a:t>scan</a:t>
            </a:r>
            <a:r>
              <a:rPr lang="en" sz="1100" dirty="0"/>
              <a:t>.</a:t>
            </a:r>
            <a:endParaRPr sz="1100" dirty="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75" y="1519400"/>
            <a:ext cx="6328148" cy="29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/>
          <p:nvPr/>
        </p:nvSpPr>
        <p:spPr>
          <a:xfrm>
            <a:off x="1333175" y="1945575"/>
            <a:ext cx="6519600" cy="2971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6"/>
          <p:cNvSpPr txBox="1">
            <a:spLocks noGrp="1"/>
          </p:cNvSpPr>
          <p:nvPr>
            <p:ph type="subTitle" idx="1"/>
          </p:nvPr>
        </p:nvSpPr>
        <p:spPr>
          <a:xfrm>
            <a:off x="530499" y="753775"/>
            <a:ext cx="6731435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15,546 requests made to the /secret_folder directory on 10-13-2021 </a:t>
            </a:r>
            <a:r>
              <a:rPr lang="en" sz="1200" dirty="0" smtClean="0"/>
              <a:t>at 23:00 </a:t>
            </a:r>
            <a:r>
              <a:rPr lang="en" sz="1200" dirty="0"/>
              <a:t>from IP 192.168.1.90.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connect_to_corp.txt, which contained detailed instructions of how to connect to the company </a:t>
            </a:r>
            <a:r>
              <a:rPr lang="en" sz="1200" dirty="0" smtClean="0"/>
              <a:t>WebDAV with </a:t>
            </a:r>
            <a:r>
              <a:rPr lang="en" sz="1200" i="1" dirty="0"/>
              <a:t>Ryan’s</a:t>
            </a:r>
            <a:r>
              <a:rPr lang="en" sz="1200" dirty="0"/>
              <a:t> credentials (a hash is also provided).</a:t>
            </a:r>
            <a:endParaRPr sz="1200" dirty="0"/>
          </a:p>
        </p:txBody>
      </p:sp>
      <p:pic>
        <p:nvPicPr>
          <p:cNvPr id="1175" name="Google Shape;11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0" y="10615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188" y="2101213"/>
            <a:ext cx="6319626" cy="26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/>
          <p:nvPr/>
        </p:nvSpPr>
        <p:spPr>
          <a:xfrm>
            <a:off x="242850" y="1605975"/>
            <a:ext cx="8658300" cy="3086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7"/>
          <p:cNvSpPr txBox="1">
            <a:spLocks noGrp="1"/>
          </p:cNvSpPr>
          <p:nvPr>
            <p:ph type="subTitle" idx="1"/>
          </p:nvPr>
        </p:nvSpPr>
        <p:spPr>
          <a:xfrm>
            <a:off x="367350" y="705550"/>
            <a:ext cx="6725908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15,541 total requests.   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15,531 requests made before the attacker discovered a password.</a:t>
            </a:r>
            <a:endParaRPr sz="1200" dirty="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75" y="8055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50" y="1886663"/>
            <a:ext cx="8119100" cy="25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2" name="Google Shape;119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/>
          <p:nvPr/>
        </p:nvSpPr>
        <p:spPr>
          <a:xfrm>
            <a:off x="1410600" y="1794625"/>
            <a:ext cx="62445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68"/>
          <p:cNvSpPr txBox="1">
            <a:spLocks noGrp="1"/>
          </p:cNvSpPr>
          <p:nvPr>
            <p:ph type="subTitle" idx="1"/>
          </p:nvPr>
        </p:nvSpPr>
        <p:spPr>
          <a:xfrm>
            <a:off x="497824" y="705213"/>
            <a:ext cx="5991753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138,326 requests made to the /webdav directory.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requests were mainly for the passwd.dav and shell.php files. These contained the password for access to the </a:t>
            </a:r>
            <a:r>
              <a:rPr lang="en" sz="1200" dirty="0" smtClean="0"/>
              <a:t>WebDAV </a:t>
            </a:r>
            <a:r>
              <a:rPr lang="en" sz="1200" dirty="0"/>
              <a:t>and a malicious script to start a shell.</a:t>
            </a:r>
            <a:endParaRPr sz="1200" dirty="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5" y="9383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988" y="1848425"/>
            <a:ext cx="59340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3" name="Google Shape;1203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70"/>
          <p:cNvSpPr txBox="1">
            <a:spLocks noGrp="1"/>
          </p:cNvSpPr>
          <p:nvPr>
            <p:ph type="subTitle" idx="2"/>
          </p:nvPr>
        </p:nvSpPr>
        <p:spPr>
          <a:xfrm>
            <a:off x="120865" y="1593572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A</a:t>
            </a:r>
            <a:r>
              <a:rPr lang="en" sz="1400" dirty="0" smtClean="0">
                <a:solidFill>
                  <a:schemeClr val="dk1"/>
                </a:solidFill>
              </a:rPr>
              <a:t>n IDS product can be used to monitor, alert and log potential port scans and suspicious traffic.</a:t>
            </a:r>
            <a:endParaRPr sz="14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dk1"/>
                </a:solidFill>
              </a:rPr>
              <a:t>An alarm should be set to alert </a:t>
            </a:r>
            <a:r>
              <a:rPr lang="en" sz="1400" dirty="0" smtClean="0">
                <a:solidFill>
                  <a:schemeClr val="dk1"/>
                </a:solidFill>
              </a:rPr>
              <a:t>when a high number of port communications from a single IP address occur in a small window of time.</a:t>
            </a:r>
            <a:endParaRPr sz="14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>
                <a:solidFill>
                  <a:schemeClr val="dk1"/>
                </a:solidFill>
              </a:rPr>
              <a:t>To activate the alarm, a threshold of m</a:t>
            </a:r>
            <a:r>
              <a:rPr lang="en" sz="1400" dirty="0" smtClean="0">
                <a:solidFill>
                  <a:schemeClr val="dk1"/>
                </a:solidFill>
              </a:rPr>
              <a:t>ore than 500 port communications from single IP address in a 60 second time frame could be set. </a:t>
            </a:r>
            <a:endParaRPr sz="1400" dirty="0"/>
          </a:p>
        </p:txBody>
      </p:sp>
      <p:sp>
        <p:nvSpPr>
          <p:cNvPr id="1211" name="Google Shape;1211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dk1"/>
                </a:solidFill>
              </a:rPr>
              <a:t>Use </a:t>
            </a:r>
            <a:r>
              <a:rPr lang="en" sz="1400" dirty="0">
                <a:solidFill>
                  <a:schemeClr val="dk1"/>
                </a:solidFill>
              </a:rPr>
              <a:t>iptables to configure connection policies.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>
                <a:solidFill>
                  <a:schemeClr val="dk1"/>
                </a:solidFill>
              </a:rPr>
              <a:t>Use an IDS </a:t>
            </a:r>
            <a:r>
              <a:rPr lang="en" sz="1400" dirty="0">
                <a:solidFill>
                  <a:schemeClr val="dk1"/>
                </a:solidFill>
              </a:rPr>
              <a:t>product to alert, log and potentially automatically block IP </a:t>
            </a:r>
            <a:r>
              <a:rPr lang="en" sz="1400" dirty="0" smtClean="0">
                <a:solidFill>
                  <a:schemeClr val="dk1"/>
                </a:solidFill>
              </a:rPr>
              <a:t>addresses </a:t>
            </a:r>
            <a:r>
              <a:rPr lang="en" sz="1400" dirty="0">
                <a:solidFill>
                  <a:schemeClr val="dk1"/>
                </a:solidFill>
              </a:rPr>
              <a:t>attempting to listen on several ports.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>
                <a:solidFill>
                  <a:schemeClr val="dk1"/>
                </a:solidFill>
              </a:rPr>
              <a:t/>
            </a:r>
            <a:br>
              <a:rPr lang="en" sz="1400" dirty="0" smtClean="0">
                <a:solidFill>
                  <a:schemeClr val="dk1"/>
                </a:solidFill>
              </a:rPr>
            </a:br>
            <a:r>
              <a:rPr lang="en" sz="1400" dirty="0" smtClean="0">
                <a:solidFill>
                  <a:schemeClr val="dk1"/>
                </a:solidFill>
              </a:rPr>
              <a:t>Configure </a:t>
            </a:r>
            <a:r>
              <a:rPr lang="en" sz="1400" dirty="0">
                <a:solidFill>
                  <a:schemeClr val="dk1"/>
                </a:solidFill>
              </a:rPr>
              <a:t>iptables policy on the local machine for suspicious IP addresses</a:t>
            </a:r>
            <a:r>
              <a:rPr lang="en" sz="1400" dirty="0" smtClean="0">
                <a:solidFill>
                  <a:schemeClr val="dk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 smtClean="0">
                <a:solidFill>
                  <a:schemeClr val="tx1"/>
                </a:solidFill>
              </a:rPr>
              <a:t>$ </a:t>
            </a:r>
            <a:r>
              <a:rPr lang="en" i="1" dirty="0">
                <a:solidFill>
                  <a:schemeClr val="tx1"/>
                </a:solidFill>
              </a:rPr>
              <a:t>iptables -A INPUT -p tcp --dport ssh -s 192.168.1.90 -j DROP</a:t>
            </a:r>
            <a:endParaRPr sz="1500" i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2"/>
          </p:nvPr>
        </p:nvSpPr>
        <p:spPr>
          <a:xfrm>
            <a:off x="165253" y="1593572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alarm should be set anytime unauthorized access is requested for hidden/confidential resources.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A threshold can be set for anytime </a:t>
            </a:r>
            <a:r>
              <a:rPr lang="en" sz="1400" dirty="0"/>
              <a:t>there are </a:t>
            </a:r>
            <a:r>
              <a:rPr lang="en" sz="1400" dirty="0" smtClean="0"/>
              <a:t>five (5) </a:t>
            </a:r>
            <a:r>
              <a:rPr lang="en" sz="1400" dirty="0"/>
              <a:t>or more attempts in an hour.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Rename resources to something less obvious (for example, secret_folder tells on itself), encrypt critical data so only those with a key can access it. Keep tabs on each IP that sends a request for these directories/files to either safelist or denylist.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Commands for iptables: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Safelist: </a:t>
            </a:r>
            <a:r>
              <a:rPr lang="en" dirty="0"/>
              <a:t>- </a:t>
            </a:r>
            <a:r>
              <a:rPr lang="en" i="1" dirty="0">
                <a:solidFill>
                  <a:schemeClr val="tx1"/>
                </a:solidFill>
              </a:rPr>
              <a:t>$ iptables -s &lt;IP_Address_to_whitelist&gt; -p tcp -m multiport --dports &lt;chosen/accessible_destination_ports&gt; -j ACCEPT</a:t>
            </a:r>
            <a:endParaRPr i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Denylist: </a:t>
            </a:r>
            <a:r>
              <a:rPr lang="en" dirty="0"/>
              <a:t>- </a:t>
            </a:r>
            <a:r>
              <a:rPr lang="en" i="1" dirty="0">
                <a:solidFill>
                  <a:schemeClr val="tx1"/>
                </a:solidFill>
              </a:rPr>
              <a:t>$ iptables -A INPUT -s IP-ADDRESS -j DROP</a:t>
            </a:r>
            <a:endParaRPr i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 alarm can be set to recognize when a 401 error is returned. This often signifies a bruteforce attack since it refers to a lack of valid credentials for a target resource.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While </a:t>
            </a:r>
            <a:r>
              <a:rPr lang="en" sz="1400" dirty="0"/>
              <a:t>a 401 error in general is suspicious, I would set a threshold of </a:t>
            </a:r>
            <a:r>
              <a:rPr lang="en" sz="1400" dirty="0" smtClean="0"/>
              <a:t>ten (10) </a:t>
            </a:r>
            <a:r>
              <a:rPr lang="en" sz="1400" dirty="0"/>
              <a:t>or more errors are made within an hour.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7" name="Google Shape;1227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29022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A better </a:t>
            </a:r>
            <a:r>
              <a:rPr lang="en" sz="1400" dirty="0"/>
              <a:t>password policy can help mitigate brute force. A policy that locks out for 30 minutes after </a:t>
            </a:r>
            <a:r>
              <a:rPr lang="en" sz="1400" dirty="0" smtClean="0"/>
              <a:t>five (5) </a:t>
            </a:r>
            <a:r>
              <a:rPr lang="en" sz="1400" dirty="0"/>
              <a:t>unsuccessful logins would work</a:t>
            </a:r>
            <a:r>
              <a:rPr lang="en" sz="14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Also be sure to increase password complexity requirements for all employees, especially those with access to critical resources (like the WebDAV).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Detecting the WebDAV Connection</a:t>
            </a:r>
            <a:endParaRPr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Anytime an unknown/trusted IP makes a GET request to the </a:t>
            </a:r>
            <a:r>
              <a:rPr lang="en" sz="1400" b="1" dirty="0"/>
              <a:t>/webdav</a:t>
            </a:r>
            <a:r>
              <a:rPr lang="en" sz="1400" dirty="0"/>
              <a:t> folder, send an alert out.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smtClean="0"/>
              <a:t>Theoretically</a:t>
            </a:r>
            <a:r>
              <a:rPr lang="en" sz="1400" dirty="0"/>
              <a:t>, since all IPs that are trusted should be on the whitelist, the threshold would be when any number of GET requests are made by a non-whitelisted IP for the </a:t>
            </a:r>
            <a:r>
              <a:rPr lang="en" sz="1400" b="1" dirty="0"/>
              <a:t>/webdav</a:t>
            </a:r>
            <a:r>
              <a:rPr lang="en" sz="1400" dirty="0"/>
              <a:t> folder.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5" name="Google Shape;1235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Establish/Create and maintain a whitelist of trusted IPs and set a firewall policy to block ALL other traffic. Also ensure users with access to the WebDAV folder have complex usernames and passwords.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Command to create iptable: </a:t>
            </a:r>
            <a:r>
              <a:rPr lang="en" sz="1300" i="1" dirty="0">
                <a:solidFill>
                  <a:schemeClr val="tx1"/>
                </a:solidFill>
              </a:rPr>
              <a:t>$ iptables -s &lt;IP_Address_to_whitelist&gt; -p tcp -m multiport --dports 80,443 -j ACCEPT</a:t>
            </a:r>
            <a:endParaRPr sz="1300" i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An </a:t>
            </a:r>
            <a:r>
              <a:rPr lang="en" sz="1400" dirty="0"/>
              <a:t>alarm should be set to alert anytime a file is uploaded to the </a:t>
            </a:r>
            <a:r>
              <a:rPr lang="en" sz="1400" dirty="0" smtClean="0"/>
              <a:t>WebDAV </a:t>
            </a:r>
            <a:r>
              <a:rPr lang="en" sz="1400" dirty="0"/>
              <a:t>server from a non-whitelisted IP.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This alarm should be activated any time one (1) or more files are uploaded from a non-whitelisted IP address.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Another alarm should be set to notify when the </a:t>
            </a:r>
            <a:r>
              <a:rPr lang="en" sz="1400" dirty="0" smtClean="0"/>
              <a:t>WebDAV </a:t>
            </a:r>
            <a:r>
              <a:rPr lang="en" sz="1400" dirty="0"/>
              <a:t>server reaches out for a connection. Web servers should have incoming traffic, not outgoing traffic.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3" name="Google Shape;1243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Configurations to set on the host to block file uploads:</a:t>
            </a:r>
            <a:endParaRPr sz="1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dirty="0"/>
              <a:t>Set permissions to block access to the file upload system from any IP which is not whitelisted.</a:t>
            </a:r>
            <a:endParaRPr sz="1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 dirty="0"/>
              <a:t>sudo chmod 770 &lt;file_upload_directory&gt;</a:t>
            </a:r>
            <a:endParaRPr sz="1300" i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dirty="0"/>
              <a:t>Restrict types of files which can be uploaded ex .php, .xss, .rar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dirty="0"/>
              <a:t>Set firewall rules to block incoming traffic from all ports other than those specified.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dirty="0"/>
              <a:t>Block inbound/outbound traffic to suspicious ports such as 4444.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[Insert Here]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 u="sng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95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Address Range: 192.168.1.0/24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Netmask: 255.255.255.0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Gateway: 10.0.0.76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 u="sng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950" u="sng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IPv4:192.168.1.1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Windows 10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Azure Hyper-V ML-RefVm-684427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192.168.1.90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Linux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Kali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192.168.1.100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Linux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ELK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IPv4: 192.168.1.105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OS: Linux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/>
              <a:t>Hostname: Capstone</a:t>
            </a:r>
            <a:endParaRPr sz="9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50" y="1023278"/>
            <a:ext cx="6471936" cy="37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8" name="Google Shape;1068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{FD1A21A6-A999-49DC-BABE-A8D97A1019E9}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Monitoring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Host/Cloud Based Host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Sensitive Data Exposure</a:t>
            </a:r>
            <a:endParaRPr/>
          </a:p>
        </p:txBody>
      </p:sp>
      <p:graphicFrame>
        <p:nvGraphicFramePr>
          <p:cNvPr id="1085" name="Google Shape;1085;p60"/>
          <p:cNvGraphicFramePr/>
          <p:nvPr>
            <p:extLst>
              <p:ext uri="{D42A27DB-BD31-4B8C-83A1-F6EECF244321}">
                <p14:modId xmlns:p14="http://schemas.microsoft.com/office/powerpoint/2010/main" val="1578416081"/>
              </p:ext>
            </p:extLst>
          </p:nvPr>
        </p:nvGraphicFramePr>
        <p:xfrm>
          <a:off x="342075" y="1201900"/>
          <a:ext cx="8487575" cy="3689200"/>
        </p:xfrm>
        <a:graphic>
          <a:graphicData uri="http://schemas.openxmlformats.org/drawingml/2006/table">
            <a:tbl>
              <a:tblPr>
                <a:noFill/>
                <a:tableStyleId>{FD1A21A6-A999-49DC-BABE-A8D97A1019E9}</a:tableStyleId>
              </a:tblPr>
              <a:tblGrid>
                <a:gridCol w="2912575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Firewall Rules: Open Ports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 and 80 were found, via an Nmap scan, to be open.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Several 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 ports were open including ports 2222 and 4444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Ports are a potential security problem because it increases the attack surface of machine/network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Policy (CVE-2019-3746)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 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were short, simple, and changed infrequently.</a:t>
                      </a:r>
                      <a:b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/>
                      </a:r>
                      <a:b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hashes were not salted.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 used to brute force access to accounts. </a:t>
                      </a:r>
                      <a:b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hashes were able to be decrypted.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Authentication Controls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Only 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and passwords were required to access accounts</a:t>
                      </a: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 no multi-factor authentication.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passwd.dav file and msfvenom to brute force an account and access the web server.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Firewall Rules: Open Ports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1314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5"/>
            <a:ext cx="2371500" cy="12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 was used to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scan for open ports on the target machine.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Netdiscovery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could also be used.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457181" y="2693778"/>
            <a:ext cx="533372" cy="547580"/>
            <a:chOff x="-3156588" y="3732971"/>
            <a:chExt cx="695400" cy="713831"/>
          </a:xfrm>
        </p:grpSpPr>
        <p:sp>
          <p:nvSpPr>
            <p:cNvPr id="1098" name="Google Shape;1098;p61"/>
            <p:cNvSpPr/>
            <p:nvPr/>
          </p:nvSpPr>
          <p:spPr>
            <a:xfrm>
              <a:off x="-3156588" y="3732971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-2979061" y="4258177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724275" y="3241675"/>
            <a:ext cx="2428500" cy="138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695775" y="3241663"/>
            <a:ext cx="24285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This showed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available/open ports to be exploited. Ports 80 and 22 being open were of interest.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5809378" y="1421365"/>
            <a:ext cx="595888" cy="597534"/>
            <a:chOff x="2292945" y="1877688"/>
            <a:chExt cx="695400" cy="778952"/>
          </a:xfrm>
        </p:grpSpPr>
        <p:sp>
          <p:nvSpPr>
            <p:cNvPr id="1103" name="Google Shape;1103;p61"/>
            <p:cNvSpPr/>
            <p:nvPr/>
          </p:nvSpPr>
          <p:spPr>
            <a:xfrm>
              <a:off x="2292945" y="1877688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2470485" y="2452658"/>
              <a:ext cx="340326" cy="203983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5" name="Google Shape;11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000" y="2148626"/>
            <a:ext cx="5186651" cy="20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Weak Password Policy</a:t>
            </a:r>
            <a:endParaRPr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300" y="792475"/>
            <a:ext cx="2428500" cy="2893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300" y="681475"/>
            <a:ext cx="2428500" cy="30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command-line tool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Hydra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used to bruteforce a user's account on the specified machine. The password hashes were able to be uploaded to a password cracking website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(CrackStation)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with a built-in wordlist. Alternatively,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one could use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John the Ripper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with any popular wordlist such as “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rockyou.txt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”.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116731" y="850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62"/>
          <p:cNvSpPr/>
          <p:nvPr/>
        </p:nvSpPr>
        <p:spPr>
          <a:xfrm flipH="1">
            <a:off x="3429175" y="792475"/>
            <a:ext cx="2428500" cy="2398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62"/>
          <p:cNvSpPr txBox="1"/>
          <p:nvPr/>
        </p:nvSpPr>
        <p:spPr>
          <a:xfrm>
            <a:off x="3488825" y="750725"/>
            <a:ext cx="24285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First access to the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/secret_folder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was gained through cracking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ashton’s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password ‘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leopoldo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’ with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hydra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. Through the use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CrackStation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and the hash, the password ‘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linux4u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’ with username ‘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’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were used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to access the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/webdav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folder.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9" name="Google Shape;1119;p62"/>
          <p:cNvGrpSpPr/>
          <p:nvPr/>
        </p:nvGrpSpPr>
        <p:grpSpPr>
          <a:xfrm>
            <a:off x="3393869" y="3254990"/>
            <a:ext cx="533372" cy="518380"/>
            <a:chOff x="928191" y="3704422"/>
            <a:chExt cx="695400" cy="675765"/>
          </a:xfrm>
        </p:grpSpPr>
        <p:sp>
          <p:nvSpPr>
            <p:cNvPr id="1120" name="Google Shape;1120;p62"/>
            <p:cNvSpPr/>
            <p:nvPr/>
          </p:nvSpPr>
          <p:spPr>
            <a:xfrm>
              <a:off x="928191" y="3704422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1105717" y="4191562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2" name="Google Shape;11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75" y="3921050"/>
            <a:ext cx="3602575" cy="9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325" y="3278613"/>
            <a:ext cx="4921800" cy="155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Google Shape;1124;p62"/>
          <p:cNvGrpSpPr/>
          <p:nvPr/>
        </p:nvGrpSpPr>
        <p:grpSpPr>
          <a:xfrm>
            <a:off x="5233056" y="681478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1382</Words>
  <Application>Microsoft Office PowerPoint</Application>
  <PresentationFormat>On-screen Show (16:9)</PresentationFormat>
  <Paragraphs>197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Roboto Black</vt:lpstr>
      <vt:lpstr>Roboto Thin</vt:lpstr>
      <vt:lpstr>Roboto Light</vt:lpstr>
      <vt:lpstr>Roboto Medium</vt:lpstr>
      <vt:lpstr>Roboto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Firewall Rules: Open Ports</vt:lpstr>
      <vt:lpstr>Exploitation: Weak Password Policy</vt:lpstr>
      <vt:lpstr>Exploitation: Weak Authentication Controls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Morgan</dc:creator>
  <cp:lastModifiedBy>Morgan</cp:lastModifiedBy>
  <cp:revision>3</cp:revision>
  <dcterms:modified xsi:type="dcterms:W3CDTF">2021-10-19T01:43:39Z</dcterms:modified>
</cp:coreProperties>
</file>